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61"/>
  </p:normalViewPr>
  <p:slideViewPr>
    <p:cSldViewPr snapToObjects="1">
      <p:cViewPr varScale="1">
        <p:scale>
          <a:sx n="145" d="100"/>
          <a:sy n="145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844D-34FD-8D40-AE83-B5E7E32B7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3BBBB-0C14-CF42-9F12-1FFBC78B5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8F050-0AE8-DD4F-A087-F30D778F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132A7-712D-E74F-BB6F-A92929ADB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00D34-B2D1-2748-AFF3-A65574711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1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DB14-BC13-4543-B2B2-18307079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D5B2-0228-9241-97AE-66A32FB7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F3596-779D-0543-AE5E-AE93C092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5D720-89A7-E04E-ABC8-5F2DFCBC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9C84-DBB5-9745-81E2-5300A94F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90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C7A0ED-339A-6448-A7DF-4236C89C1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D50B6-E906-B341-B4C2-AC823A727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DF9B5-D895-4E4D-B142-4A0DC0B7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4A92B-45CA-FD4A-B790-685D5692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9F516-20E5-AB4F-92BC-02634CEB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18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EEB9-F385-B84E-8B3F-228892F4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1D3B6-1994-C44B-8A22-298F147B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E6E12-C45E-E546-9B91-2D4ABEE3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B169B-6CD1-A245-AC87-BD52EB6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6038C-C2E8-2D4C-8E4B-42672DE6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8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3CCE-FB61-7248-A857-BF5E36E4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83115-FBDA-9D43-AC91-89CCF76E9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15F9F-BC8B-7E4C-ABA5-581CD0F16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AED18-11C4-644E-B948-0DB359AC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0511C-FE7A-D24A-867D-B0255BA3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78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2889-21E4-334B-8137-1E32A043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40BD3-57C5-DE49-B47B-D148D1D51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194A9-57C9-5E44-B068-DA7038830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0608B-379A-FC44-B8D7-256ACD22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E24A3-BD79-FA48-BC76-3AAF9F7DB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2FDBD-D836-164B-95EA-A99C642C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71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36FD-B01A-2440-92C2-AAA4A24E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C947A-848D-8144-B753-1D0BBC0E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0D6221-3800-AA49-BA43-DF807812C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0E5F7-26DF-E242-AA95-B8F03B00F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06EA6-EF20-8A45-8E76-3F16D4868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FFB31-0416-5848-AE63-72E98BCFE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A190D-A1A6-1D4C-B6DE-BC4DAF46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6F78C-3B83-444D-BB55-79E23431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32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4B21-2B49-564F-91BF-9B8C3213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FF88B7-C474-6143-8CB6-2C474E3B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E7EBC-DD7D-AD4A-A823-1B34B45E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8FC73-EF39-FF4B-AE9C-203B2274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20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8E318E-4EA6-4944-996B-B0DEC6E5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4119D-6FB6-B746-9AE3-BB882A9CB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B9450-C637-D543-8ADE-E692E389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91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68F1-B8B7-3846-AF52-5A56EB51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A5F0-C237-2348-8F50-6294EA47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DF156-AB9B-CE4B-9BE7-58B54BE88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D2CA3-6881-F841-90AB-F7DA03AB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A2E37-D71E-B749-9D34-F2BC6D00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15E72-0246-714E-882C-50FE6D2F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5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C1BF2-B104-3E41-ABF6-3CF45702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1B673A-607F-F543-8B37-01CC309E0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5A84E-E3E5-A24A-BAD2-E8CA2DF75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6F837-C2F6-0944-8E7C-7CFFE5E7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963EA-B6B0-F64C-A9DB-6F023164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1F293-86C7-B044-83C9-3786DA81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0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25E11-E905-7B47-8A9B-6C6D05B0A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0C12B-8D65-A348-9A30-71466075C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74288-DF12-0C4A-A717-3B862B2E8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8C21F-AA65-9B4A-B115-01C8D05AD68A}" type="datetimeFigureOut">
              <a:rPr lang="en-GB" smtClean="0"/>
              <a:t>17/10/2019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626B6-9FCE-4B4D-AFA1-F2E682543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D3139-FB05-794E-818A-B88F71937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EE510-2BCC-F94F-83F2-BFAEECDFBC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67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C765193-1570-A149-89F0-6C027C289ED3}"/>
              </a:ext>
            </a:extLst>
          </p:cNvPr>
          <p:cNvSpPr/>
          <p:nvPr/>
        </p:nvSpPr>
        <p:spPr>
          <a:xfrm>
            <a:off x="407368" y="116632"/>
            <a:ext cx="8345850" cy="65527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CSS Area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1F12ACB-A3D1-FF4C-90DA-C76ADB54C838}"/>
              </a:ext>
            </a:extLst>
          </p:cNvPr>
          <p:cNvSpPr/>
          <p:nvPr/>
        </p:nvSpPr>
        <p:spPr>
          <a:xfrm>
            <a:off x="4648762" y="1340768"/>
            <a:ext cx="41764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F385DF-992E-4C45-B132-DC06692F6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70" y="2110148"/>
            <a:ext cx="2713802" cy="2919047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5" name="Folded Corner 4">
            <a:extLst>
              <a:ext uri="{FF2B5EF4-FFF2-40B4-BE49-F238E27FC236}">
                <a16:creationId xmlns:a16="http://schemas.microsoft.com/office/drawing/2014/main" id="{7ECDF3FA-F94D-6A47-9A3C-94E56C0A2801}"/>
              </a:ext>
            </a:extLst>
          </p:cNvPr>
          <p:cNvSpPr/>
          <p:nvPr/>
        </p:nvSpPr>
        <p:spPr>
          <a:xfrm>
            <a:off x="5674712" y="1124744"/>
            <a:ext cx="1187897" cy="1313655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FRM File (XML)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3C2EB-B177-2248-AA7B-980E14187854}"/>
              </a:ext>
            </a:extLst>
          </p:cNvPr>
          <p:cNvGrpSpPr/>
          <p:nvPr/>
        </p:nvGrpSpPr>
        <p:grpSpPr>
          <a:xfrm>
            <a:off x="8893723" y="308788"/>
            <a:ext cx="2962917" cy="2516474"/>
            <a:chOff x="7376837" y="343957"/>
            <a:chExt cx="2962917" cy="25164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7C8DA1-F950-1A49-83DD-7535228CC79A}"/>
                </a:ext>
              </a:extLst>
            </p:cNvPr>
            <p:cNvSpPr/>
            <p:nvPr/>
          </p:nvSpPr>
          <p:spPr>
            <a:xfrm>
              <a:off x="7376837" y="343957"/>
              <a:ext cx="2962917" cy="2516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SANA Registry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F5EB4B-12E4-E64C-8B6B-F355F39A1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7589" y="799744"/>
              <a:ext cx="2324141" cy="168784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3664DA-4EF3-3F4C-984B-7FEA47521594}"/>
              </a:ext>
            </a:extLst>
          </p:cNvPr>
          <p:cNvGrpSpPr/>
          <p:nvPr/>
        </p:nvGrpSpPr>
        <p:grpSpPr>
          <a:xfrm>
            <a:off x="1408402" y="332656"/>
            <a:ext cx="2872154" cy="2332893"/>
            <a:chOff x="328246" y="343957"/>
            <a:chExt cx="2872154" cy="23328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D588CA-5D07-AA47-AA49-675334759308}"/>
                </a:ext>
              </a:extLst>
            </p:cNvPr>
            <p:cNvSpPr/>
            <p:nvPr/>
          </p:nvSpPr>
          <p:spPr>
            <a:xfrm>
              <a:off x="328246" y="343957"/>
              <a:ext cx="2872154" cy="23328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/>
                <a:t>FRM Editor</a:t>
              </a:r>
              <a:endParaRPr lang="en-GB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01C971-9D06-E647-A6A5-D7FA0F6C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045" y="816022"/>
              <a:ext cx="2340180" cy="1434809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D978510-1851-884D-A376-8D4AF16A65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6515" y="4851553"/>
            <a:ext cx="2706077" cy="1374862"/>
          </a:xfrm>
          <a:prstGeom prst="rect">
            <a:avLst/>
          </a:prstGeom>
        </p:spPr>
      </p:pic>
      <p:sp>
        <p:nvSpPr>
          <p:cNvPr id="15" name="Folded Corner 14">
            <a:extLst>
              <a:ext uri="{FF2B5EF4-FFF2-40B4-BE49-F238E27FC236}">
                <a16:creationId xmlns:a16="http://schemas.microsoft.com/office/drawing/2014/main" id="{19E67939-5724-614D-9D93-2EAD7498D860}"/>
              </a:ext>
            </a:extLst>
          </p:cNvPr>
          <p:cNvSpPr/>
          <p:nvPr/>
        </p:nvSpPr>
        <p:spPr>
          <a:xfrm>
            <a:off x="7081481" y="1124744"/>
            <a:ext cx="1187897" cy="1301931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FRM Type File (ASN.1)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8E1203-FCE6-6C43-9030-1A9F4E177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560" y="2708920"/>
            <a:ext cx="1477020" cy="1477020"/>
          </a:xfrm>
          <a:prstGeom prst="rect">
            <a:avLst/>
          </a:prstGeom>
        </p:spPr>
      </p:pic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AFF023DD-412C-E24A-B3B3-95043C1AFC91}"/>
              </a:ext>
            </a:extLst>
          </p:cNvPr>
          <p:cNvSpPr/>
          <p:nvPr/>
        </p:nvSpPr>
        <p:spPr>
          <a:xfrm>
            <a:off x="4439816" y="2348880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Curved Left Arrow 26">
            <a:extLst>
              <a:ext uri="{FF2B5EF4-FFF2-40B4-BE49-F238E27FC236}">
                <a16:creationId xmlns:a16="http://schemas.microsoft.com/office/drawing/2014/main" id="{9B84957B-9764-9D4D-BDB1-669D63CCBDB4}"/>
              </a:ext>
            </a:extLst>
          </p:cNvPr>
          <p:cNvSpPr/>
          <p:nvPr/>
        </p:nvSpPr>
        <p:spPr>
          <a:xfrm rot="10800000">
            <a:off x="551384" y="2276872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2B1340-B75A-9C49-B52E-6A752F619B38}"/>
              </a:ext>
            </a:extLst>
          </p:cNvPr>
          <p:cNvSpPr txBox="1"/>
          <p:nvPr/>
        </p:nvSpPr>
        <p:spPr>
          <a:xfrm>
            <a:off x="2423592" y="4221088"/>
            <a:ext cx="85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05156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4A6E6-5268-2E4B-892F-9BBC2D35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0"/>
            <a:ext cx="5689600" cy="12827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7DA600E-18A3-9945-9F4E-C9074D361118}"/>
              </a:ext>
            </a:extLst>
          </p:cNvPr>
          <p:cNvSpPr/>
          <p:nvPr/>
        </p:nvSpPr>
        <p:spPr>
          <a:xfrm rot="18289645">
            <a:off x="1464103" y="819540"/>
            <a:ext cx="1349419" cy="648072"/>
          </a:xfrm>
          <a:prstGeom prst="rightArrow">
            <a:avLst>
              <a:gd name="adj1" fmla="val 5375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12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91C4F-15D4-5D47-BC1B-476B03A38D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260648"/>
            <a:ext cx="5994749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5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F335FC-54AA-BE4E-A604-9097DF65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" y="1052736"/>
            <a:ext cx="12192000" cy="32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9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553FF0-2056-4542-A399-B57FBA190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22" y="0"/>
            <a:ext cx="10517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6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20</Words>
  <Application>Microsoft Macintosh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Holger Dreihahn</dc:creator>
  <cp:lastModifiedBy>Holger Dreihahn</cp:lastModifiedBy>
  <cp:revision>8</cp:revision>
  <dcterms:created xsi:type="dcterms:W3CDTF">2018-11-02T12:41:09Z</dcterms:created>
  <dcterms:modified xsi:type="dcterms:W3CDTF">2019-10-17T15:14:24Z</dcterms:modified>
</cp:coreProperties>
</file>